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Královéhradecký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Královéhrad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64770" y="21470"/>
                </a:moveTo>
                <a:lnTo>
                  <a:pt x="64740" y="21470"/>
                </a:lnTo>
                <a:lnTo>
                  <a:pt x="64520" y="21480"/>
                </a:lnTo>
                <a:lnTo>
                  <a:pt x="64460" y="21480"/>
                </a:lnTo>
                <a:lnTo>
                  <a:pt x="64410" y="21500"/>
                </a:lnTo>
                <a:lnTo>
                  <a:pt x="64340" y="21540"/>
                </a:lnTo>
                <a:lnTo>
                  <a:pt x="64300" y="21550"/>
                </a:lnTo>
                <a:lnTo>
                  <a:pt x="64260" y="21560"/>
                </a:lnTo>
                <a:lnTo>
                  <a:pt x="64240" y="21550"/>
                </a:lnTo>
                <a:lnTo>
                  <a:pt x="64190" y="21530"/>
                </a:lnTo>
                <a:lnTo>
                  <a:pt x="64080" y="21470"/>
                </a:lnTo>
                <a:lnTo>
                  <a:pt x="64040" y="21450"/>
                </a:lnTo>
                <a:lnTo>
                  <a:pt x="63980" y="21390"/>
                </a:lnTo>
                <a:lnTo>
                  <a:pt x="63930" y="21370"/>
                </a:lnTo>
                <a:lnTo>
                  <a:pt x="63840" y="21330"/>
                </a:lnTo>
                <a:lnTo>
                  <a:pt x="63750" y="21270"/>
                </a:lnTo>
                <a:lnTo>
                  <a:pt x="63730" y="21250"/>
                </a:lnTo>
                <a:lnTo>
                  <a:pt x="63650" y="21230"/>
                </a:lnTo>
                <a:lnTo>
                  <a:pt x="63580" y="21220"/>
                </a:lnTo>
                <a:lnTo>
                  <a:pt x="63540" y="21230"/>
                </a:lnTo>
                <a:lnTo>
                  <a:pt x="63490" y="21240"/>
                </a:lnTo>
                <a:lnTo>
                  <a:pt x="63460" y="21270"/>
                </a:lnTo>
                <a:lnTo>
                  <a:pt x="63450" y="21320"/>
                </a:lnTo>
                <a:lnTo>
                  <a:pt x="63430" y="21480"/>
                </a:lnTo>
                <a:lnTo>
                  <a:pt x="63420" y="21530"/>
                </a:lnTo>
                <a:lnTo>
                  <a:pt x="63390" y="21570"/>
                </a:lnTo>
                <a:lnTo>
                  <a:pt x="63290" y="21670"/>
                </a:lnTo>
                <a:lnTo>
                  <a:pt x="63250" y="21700"/>
                </a:lnTo>
                <a:lnTo>
                  <a:pt x="63180" y="21720"/>
                </a:lnTo>
                <a:lnTo>
                  <a:pt x="63130" y="21740"/>
                </a:lnTo>
                <a:lnTo>
                  <a:pt x="63070" y="21790"/>
                </a:lnTo>
                <a:lnTo>
                  <a:pt x="63050" y="21800"/>
                </a:lnTo>
                <a:lnTo>
                  <a:pt x="62930" y="21840"/>
                </a:lnTo>
                <a:lnTo>
                  <a:pt x="62890" y="21860"/>
                </a:lnTo>
                <a:lnTo>
                  <a:pt x="62820" y="21920"/>
                </a:lnTo>
                <a:lnTo>
                  <a:pt x="62580" y="22070"/>
                </a:lnTo>
                <a:lnTo>
                  <a:pt x="62500" y="22130"/>
                </a:lnTo>
                <a:lnTo>
                  <a:pt x="62450" y="22150"/>
                </a:lnTo>
                <a:lnTo>
                  <a:pt x="62360" y="22190"/>
                </a:lnTo>
                <a:lnTo>
                  <a:pt x="62250" y="22260"/>
                </a:lnTo>
                <a:lnTo>
                  <a:pt x="62110" y="22290"/>
                </a:lnTo>
                <a:lnTo>
                  <a:pt x="62060" y="22320"/>
                </a:lnTo>
                <a:lnTo>
                  <a:pt x="61910" y="22400"/>
                </a:lnTo>
                <a:lnTo>
                  <a:pt x="61880" y="22430"/>
                </a:lnTo>
                <a:lnTo>
                  <a:pt x="61860" y="22450"/>
                </a:lnTo>
                <a:lnTo>
                  <a:pt x="61790" y="22570"/>
                </a:lnTo>
                <a:lnTo>
                  <a:pt x="61760" y="22640"/>
                </a:lnTo>
                <a:lnTo>
                  <a:pt x="61740" y="22700"/>
                </a:lnTo>
                <a:lnTo>
                  <a:pt x="61720" y="22860"/>
                </a:lnTo>
                <a:lnTo>
                  <a:pt x="61710" y="22910"/>
                </a:lnTo>
                <a:lnTo>
                  <a:pt x="61700" y="22940"/>
                </a:lnTo>
                <a:lnTo>
                  <a:pt x="61590" y="23060"/>
                </a:lnTo>
                <a:lnTo>
                  <a:pt x="61530" y="23120"/>
                </a:lnTo>
                <a:lnTo>
                  <a:pt x="61480" y="23180"/>
                </a:lnTo>
                <a:lnTo>
                  <a:pt x="61410" y="23230"/>
                </a:lnTo>
                <a:lnTo>
                  <a:pt x="61310" y="23350"/>
                </a:lnTo>
                <a:lnTo>
                  <a:pt x="61300" y="23400"/>
                </a:lnTo>
                <a:lnTo>
                  <a:pt x="61290" y="23420"/>
                </a:lnTo>
                <a:lnTo>
                  <a:pt x="61300" y="23470"/>
                </a:lnTo>
                <a:lnTo>
                  <a:pt x="61310" y="23520"/>
                </a:lnTo>
                <a:lnTo>
                  <a:pt x="61360" y="23580"/>
                </a:lnTo>
                <a:lnTo>
                  <a:pt x="61370" y="23600"/>
                </a:lnTo>
                <a:lnTo>
                  <a:pt x="61380" y="23650"/>
                </a:lnTo>
                <a:lnTo>
                  <a:pt x="61380" y="23710"/>
                </a:lnTo>
                <a:lnTo>
                  <a:pt x="61370" y="23770"/>
                </a:lnTo>
                <a:lnTo>
                  <a:pt x="61340" y="23820"/>
                </a:lnTo>
                <a:lnTo>
                  <a:pt x="61290" y="23860"/>
                </a:lnTo>
                <a:lnTo>
                  <a:pt x="61240" y="23890"/>
                </a:lnTo>
                <a:lnTo>
                  <a:pt x="61140" y="23900"/>
                </a:lnTo>
                <a:lnTo>
                  <a:pt x="60900" y="23920"/>
                </a:lnTo>
                <a:lnTo>
                  <a:pt x="60860" y="23920"/>
                </a:lnTo>
                <a:lnTo>
                  <a:pt x="60810" y="23900"/>
                </a:lnTo>
                <a:lnTo>
                  <a:pt x="60740" y="23880"/>
                </a:lnTo>
                <a:lnTo>
                  <a:pt x="60690" y="23850"/>
                </a:lnTo>
                <a:lnTo>
                  <a:pt x="60520" y="23720"/>
                </a:lnTo>
                <a:lnTo>
                  <a:pt x="60470" y="23690"/>
                </a:lnTo>
                <a:lnTo>
                  <a:pt x="60350" y="23640"/>
                </a:lnTo>
                <a:lnTo>
                  <a:pt x="60280" y="23630"/>
                </a:lnTo>
                <a:lnTo>
                  <a:pt x="60200" y="23630"/>
                </a:lnTo>
                <a:lnTo>
                  <a:pt x="59980" y="23670"/>
                </a:lnTo>
                <a:lnTo>
                  <a:pt x="59920" y="23690"/>
                </a:lnTo>
                <a:lnTo>
                  <a:pt x="59780" y="23760"/>
                </a:lnTo>
                <a:lnTo>
                  <a:pt x="59720" y="23770"/>
                </a:lnTo>
                <a:lnTo>
                  <a:pt x="59630" y="23780"/>
                </a:lnTo>
                <a:lnTo>
                  <a:pt x="59510" y="23780"/>
                </a:lnTo>
                <a:lnTo>
                  <a:pt x="59420" y="23770"/>
                </a:lnTo>
                <a:lnTo>
                  <a:pt x="59370" y="23750"/>
                </a:lnTo>
                <a:lnTo>
                  <a:pt x="59300" y="23700"/>
                </a:lnTo>
                <a:lnTo>
                  <a:pt x="59280" y="23690"/>
                </a:lnTo>
                <a:lnTo>
                  <a:pt x="59180" y="23670"/>
                </a:lnTo>
                <a:lnTo>
                  <a:pt x="59100" y="23560"/>
                </a:lnTo>
                <a:lnTo>
                  <a:pt x="59040" y="23490"/>
                </a:lnTo>
                <a:lnTo>
                  <a:pt x="58920" y="23410"/>
                </a:lnTo>
                <a:lnTo>
                  <a:pt x="58860" y="23350"/>
                </a:lnTo>
                <a:lnTo>
                  <a:pt x="58790" y="23300"/>
                </a:lnTo>
                <a:lnTo>
                  <a:pt x="58730" y="23240"/>
                </a:lnTo>
                <a:lnTo>
                  <a:pt x="58580" y="23170"/>
                </a:lnTo>
                <a:lnTo>
                  <a:pt x="58520" y="23120"/>
                </a:lnTo>
                <a:lnTo>
                  <a:pt x="58450" y="23070"/>
                </a:lnTo>
                <a:lnTo>
                  <a:pt x="58390" y="23010"/>
                </a:lnTo>
                <a:lnTo>
                  <a:pt x="58340" y="22990"/>
                </a:lnTo>
                <a:lnTo>
                  <a:pt x="58210" y="22950"/>
                </a:lnTo>
                <a:lnTo>
                  <a:pt x="58140" y="22900"/>
                </a:lnTo>
                <a:lnTo>
                  <a:pt x="58100" y="22860"/>
                </a:lnTo>
                <a:lnTo>
                  <a:pt x="58060" y="22780"/>
                </a:lnTo>
                <a:lnTo>
                  <a:pt x="58000" y="22710"/>
                </a:lnTo>
                <a:lnTo>
                  <a:pt x="57980" y="22670"/>
                </a:lnTo>
                <a:lnTo>
                  <a:pt x="57960" y="22590"/>
                </a:lnTo>
                <a:lnTo>
                  <a:pt x="57940" y="22550"/>
                </a:lnTo>
                <a:lnTo>
                  <a:pt x="57860" y="22460"/>
                </a:lnTo>
                <a:lnTo>
                  <a:pt x="57820" y="22430"/>
                </a:lnTo>
                <a:lnTo>
                  <a:pt x="57770" y="22410"/>
                </a:lnTo>
                <a:lnTo>
                  <a:pt x="57680" y="22400"/>
                </a:lnTo>
                <a:lnTo>
                  <a:pt x="57300" y="22410"/>
                </a:lnTo>
                <a:lnTo>
                  <a:pt x="57210" y="22400"/>
                </a:lnTo>
                <a:lnTo>
                  <a:pt x="57150" y="22390"/>
                </a:lnTo>
                <a:lnTo>
                  <a:pt x="57120" y="22380"/>
                </a:lnTo>
                <a:lnTo>
                  <a:pt x="57100" y="22360"/>
                </a:lnTo>
                <a:lnTo>
                  <a:pt x="57080" y="22340"/>
                </a:lnTo>
                <a:lnTo>
                  <a:pt x="57060" y="22280"/>
                </a:lnTo>
                <a:lnTo>
                  <a:pt x="57030" y="22070"/>
                </a:lnTo>
                <a:lnTo>
                  <a:pt x="56980" y="21810"/>
                </a:lnTo>
                <a:lnTo>
                  <a:pt x="56950" y="21740"/>
                </a:lnTo>
                <a:lnTo>
                  <a:pt x="56900" y="21670"/>
                </a:lnTo>
                <a:lnTo>
                  <a:pt x="56800" y="21550"/>
                </a:lnTo>
                <a:lnTo>
                  <a:pt x="56680" y="21400"/>
                </a:lnTo>
                <a:lnTo>
                  <a:pt x="56640" y="21370"/>
                </a:lnTo>
                <a:lnTo>
                  <a:pt x="56530" y="21300"/>
                </a:lnTo>
                <a:lnTo>
                  <a:pt x="56440" y="21260"/>
                </a:lnTo>
                <a:lnTo>
                  <a:pt x="56260" y="21230"/>
                </a:lnTo>
                <a:lnTo>
                  <a:pt x="56200" y="21220"/>
                </a:lnTo>
                <a:lnTo>
                  <a:pt x="56180" y="21210"/>
                </a:lnTo>
                <a:lnTo>
                  <a:pt x="56110" y="21160"/>
                </a:lnTo>
                <a:lnTo>
                  <a:pt x="56060" y="21140"/>
                </a:lnTo>
                <a:lnTo>
                  <a:pt x="56000" y="21130"/>
                </a:lnTo>
                <a:lnTo>
                  <a:pt x="55910" y="21140"/>
                </a:lnTo>
                <a:lnTo>
                  <a:pt x="55840" y="21150"/>
                </a:lnTo>
                <a:lnTo>
                  <a:pt x="55810" y="21160"/>
                </a:lnTo>
                <a:lnTo>
                  <a:pt x="55760" y="21190"/>
                </a:lnTo>
                <a:lnTo>
                  <a:pt x="55720" y="21230"/>
                </a:lnTo>
                <a:lnTo>
                  <a:pt x="55660" y="21330"/>
                </a:lnTo>
                <a:lnTo>
                  <a:pt x="55610" y="21400"/>
                </a:lnTo>
                <a:lnTo>
                  <a:pt x="55590" y="21450"/>
                </a:lnTo>
                <a:lnTo>
                  <a:pt x="55560" y="21520"/>
                </a:lnTo>
                <a:lnTo>
                  <a:pt x="55540" y="21560"/>
                </a:lnTo>
                <a:lnTo>
                  <a:pt x="55460" y="21650"/>
                </a:lnTo>
                <a:lnTo>
                  <a:pt x="55430" y="21680"/>
                </a:lnTo>
                <a:lnTo>
                  <a:pt x="55370" y="21700"/>
                </a:lnTo>
                <a:lnTo>
                  <a:pt x="55310" y="21710"/>
                </a:lnTo>
                <a:lnTo>
                  <a:pt x="55070" y="21720"/>
                </a:lnTo>
                <a:lnTo>
                  <a:pt x="54980" y="21730"/>
                </a:lnTo>
                <a:lnTo>
                  <a:pt x="54950" y="21740"/>
                </a:lnTo>
                <a:lnTo>
                  <a:pt x="54910" y="21760"/>
                </a:lnTo>
                <a:lnTo>
                  <a:pt x="54800" y="21860"/>
                </a:lnTo>
                <a:lnTo>
                  <a:pt x="54760" y="21900"/>
                </a:lnTo>
                <a:lnTo>
                  <a:pt x="54720" y="21930"/>
                </a:lnTo>
                <a:lnTo>
                  <a:pt x="54690" y="21940"/>
                </a:lnTo>
                <a:lnTo>
                  <a:pt x="54640" y="21950"/>
                </a:lnTo>
                <a:lnTo>
                  <a:pt x="54550" y="21940"/>
                </a:lnTo>
                <a:lnTo>
                  <a:pt x="54500" y="21920"/>
                </a:lnTo>
                <a:lnTo>
                  <a:pt x="54470" y="21910"/>
                </a:lnTo>
                <a:lnTo>
                  <a:pt x="54450" y="21880"/>
                </a:lnTo>
                <a:lnTo>
                  <a:pt x="54430" y="21830"/>
                </a:lnTo>
                <a:lnTo>
                  <a:pt x="54340" y="21470"/>
                </a:lnTo>
                <a:lnTo>
                  <a:pt x="54320" y="21260"/>
                </a:lnTo>
                <a:lnTo>
                  <a:pt x="54300" y="21200"/>
                </a:lnTo>
                <a:lnTo>
                  <a:pt x="54280" y="21180"/>
                </a:lnTo>
                <a:lnTo>
                  <a:pt x="54250" y="21160"/>
                </a:lnTo>
                <a:lnTo>
                  <a:pt x="54230" y="21140"/>
                </a:lnTo>
                <a:lnTo>
                  <a:pt x="54160" y="21130"/>
                </a:lnTo>
                <a:lnTo>
                  <a:pt x="54070" y="21120"/>
                </a:lnTo>
                <a:lnTo>
                  <a:pt x="53930" y="21130"/>
                </a:lnTo>
                <a:lnTo>
                  <a:pt x="53840" y="21140"/>
                </a:lnTo>
                <a:lnTo>
                  <a:pt x="53780" y="21170"/>
                </a:lnTo>
                <a:lnTo>
                  <a:pt x="53750" y="21190"/>
                </a:lnTo>
                <a:lnTo>
                  <a:pt x="53660" y="21290"/>
                </a:lnTo>
                <a:lnTo>
                  <a:pt x="53640" y="21330"/>
                </a:lnTo>
                <a:lnTo>
                  <a:pt x="53610" y="21470"/>
                </a:lnTo>
                <a:lnTo>
                  <a:pt x="53550" y="21610"/>
                </a:lnTo>
                <a:lnTo>
                  <a:pt x="53500" y="21770"/>
                </a:lnTo>
                <a:lnTo>
                  <a:pt x="53480" y="21820"/>
                </a:lnTo>
                <a:lnTo>
                  <a:pt x="53400" y="21910"/>
                </a:lnTo>
                <a:lnTo>
                  <a:pt x="53370" y="21930"/>
                </a:lnTo>
                <a:lnTo>
                  <a:pt x="53330" y="21950"/>
                </a:lnTo>
                <a:lnTo>
                  <a:pt x="53150" y="21970"/>
                </a:lnTo>
                <a:lnTo>
                  <a:pt x="53100" y="21990"/>
                </a:lnTo>
                <a:lnTo>
                  <a:pt x="53030" y="22030"/>
                </a:lnTo>
                <a:lnTo>
                  <a:pt x="52990" y="22050"/>
                </a:lnTo>
                <a:lnTo>
                  <a:pt x="52830" y="22080"/>
                </a:lnTo>
                <a:lnTo>
                  <a:pt x="52760" y="22080"/>
                </a:lnTo>
                <a:lnTo>
                  <a:pt x="52630" y="22060"/>
                </a:lnTo>
                <a:lnTo>
                  <a:pt x="52580" y="22050"/>
                </a:lnTo>
                <a:lnTo>
                  <a:pt x="52530" y="22030"/>
                </a:lnTo>
                <a:lnTo>
                  <a:pt x="52460" y="21980"/>
                </a:lnTo>
                <a:lnTo>
                  <a:pt x="52440" y="21970"/>
                </a:lnTo>
                <a:lnTo>
                  <a:pt x="52350" y="21950"/>
                </a:lnTo>
                <a:lnTo>
                  <a:pt x="52250" y="21950"/>
                </a:lnTo>
                <a:lnTo>
                  <a:pt x="52110" y="21940"/>
                </a:lnTo>
                <a:lnTo>
                  <a:pt x="51870" y="21950"/>
                </a:lnTo>
                <a:lnTo>
                  <a:pt x="51660" y="21970"/>
                </a:lnTo>
                <a:lnTo>
                  <a:pt x="51620" y="21960"/>
                </a:lnTo>
                <a:lnTo>
                  <a:pt x="51560" y="21940"/>
                </a:lnTo>
                <a:lnTo>
                  <a:pt x="51500" y="21910"/>
                </a:lnTo>
                <a:lnTo>
                  <a:pt x="51440" y="21860"/>
                </a:lnTo>
                <a:lnTo>
                  <a:pt x="51330" y="21760"/>
                </a:lnTo>
                <a:lnTo>
                  <a:pt x="51290" y="21750"/>
                </a:lnTo>
                <a:lnTo>
                  <a:pt x="51240" y="21750"/>
                </a:lnTo>
                <a:lnTo>
                  <a:pt x="51090" y="21810"/>
                </a:lnTo>
                <a:lnTo>
                  <a:pt x="50910" y="21850"/>
                </a:lnTo>
                <a:lnTo>
                  <a:pt x="50850" y="21880"/>
                </a:lnTo>
                <a:lnTo>
                  <a:pt x="50710" y="21960"/>
                </a:lnTo>
                <a:lnTo>
                  <a:pt x="50670" y="21990"/>
                </a:lnTo>
                <a:lnTo>
                  <a:pt x="50650" y="22030"/>
                </a:lnTo>
                <a:lnTo>
                  <a:pt x="50620" y="22080"/>
                </a:lnTo>
                <a:lnTo>
                  <a:pt x="50580" y="22250"/>
                </a:lnTo>
                <a:lnTo>
                  <a:pt x="50550" y="22330"/>
                </a:lnTo>
                <a:lnTo>
                  <a:pt x="50520" y="22370"/>
                </a:lnTo>
                <a:lnTo>
                  <a:pt x="50470" y="22400"/>
                </a:lnTo>
                <a:lnTo>
                  <a:pt x="50360" y="22450"/>
                </a:lnTo>
                <a:lnTo>
                  <a:pt x="50320" y="22490"/>
                </a:lnTo>
                <a:lnTo>
                  <a:pt x="50280" y="22510"/>
                </a:lnTo>
                <a:lnTo>
                  <a:pt x="50160" y="22550"/>
                </a:lnTo>
                <a:lnTo>
                  <a:pt x="50090" y="22600"/>
                </a:lnTo>
                <a:lnTo>
                  <a:pt x="50050" y="22620"/>
                </a:lnTo>
                <a:lnTo>
                  <a:pt x="50030" y="22630"/>
                </a:lnTo>
                <a:lnTo>
                  <a:pt x="49980" y="22630"/>
                </a:lnTo>
                <a:lnTo>
                  <a:pt x="49930" y="22620"/>
                </a:lnTo>
                <a:lnTo>
                  <a:pt x="49900" y="22610"/>
                </a:lnTo>
                <a:lnTo>
                  <a:pt x="49780" y="22500"/>
                </a:lnTo>
                <a:lnTo>
                  <a:pt x="49720" y="22450"/>
                </a:lnTo>
                <a:lnTo>
                  <a:pt x="49650" y="22410"/>
                </a:lnTo>
                <a:lnTo>
                  <a:pt x="49650" y="22150"/>
                </a:lnTo>
                <a:lnTo>
                  <a:pt x="49640" y="22090"/>
                </a:lnTo>
                <a:lnTo>
                  <a:pt x="49630" y="22030"/>
                </a:lnTo>
                <a:lnTo>
                  <a:pt x="49630" y="22000"/>
                </a:lnTo>
                <a:lnTo>
                  <a:pt x="49600" y="21960"/>
                </a:lnTo>
                <a:lnTo>
                  <a:pt x="49520" y="21870"/>
                </a:lnTo>
                <a:lnTo>
                  <a:pt x="49470" y="21830"/>
                </a:lnTo>
                <a:lnTo>
                  <a:pt x="49350" y="21770"/>
                </a:lnTo>
                <a:lnTo>
                  <a:pt x="49290" y="21740"/>
                </a:lnTo>
                <a:lnTo>
                  <a:pt x="49200" y="21730"/>
                </a:lnTo>
                <a:lnTo>
                  <a:pt x="48980" y="21720"/>
                </a:lnTo>
                <a:lnTo>
                  <a:pt x="48900" y="21700"/>
                </a:lnTo>
                <a:lnTo>
                  <a:pt x="48860" y="21680"/>
                </a:lnTo>
                <a:lnTo>
                  <a:pt x="48770" y="21590"/>
                </a:lnTo>
                <a:lnTo>
                  <a:pt x="48750" y="21550"/>
                </a:lnTo>
                <a:lnTo>
                  <a:pt x="48740" y="21520"/>
                </a:lnTo>
                <a:lnTo>
                  <a:pt x="48720" y="21440"/>
                </a:lnTo>
                <a:lnTo>
                  <a:pt x="48720" y="21340"/>
                </a:lnTo>
                <a:lnTo>
                  <a:pt x="48730" y="21250"/>
                </a:lnTo>
                <a:lnTo>
                  <a:pt x="48750" y="21200"/>
                </a:lnTo>
                <a:lnTo>
                  <a:pt x="48780" y="21160"/>
                </a:lnTo>
                <a:lnTo>
                  <a:pt x="48820" y="21110"/>
                </a:lnTo>
                <a:lnTo>
                  <a:pt x="48860" y="21070"/>
                </a:lnTo>
                <a:lnTo>
                  <a:pt x="48930" y="21000"/>
                </a:lnTo>
                <a:lnTo>
                  <a:pt x="49040" y="20880"/>
                </a:lnTo>
                <a:lnTo>
                  <a:pt x="49060" y="20830"/>
                </a:lnTo>
                <a:lnTo>
                  <a:pt x="49070" y="20740"/>
                </a:lnTo>
                <a:lnTo>
                  <a:pt x="49080" y="20600"/>
                </a:lnTo>
                <a:lnTo>
                  <a:pt x="49080" y="20260"/>
                </a:lnTo>
                <a:lnTo>
                  <a:pt x="49070" y="20160"/>
                </a:lnTo>
                <a:lnTo>
                  <a:pt x="49070" y="20100"/>
                </a:lnTo>
                <a:lnTo>
                  <a:pt x="49050" y="20040"/>
                </a:lnTo>
                <a:lnTo>
                  <a:pt x="49040" y="20020"/>
                </a:lnTo>
                <a:lnTo>
                  <a:pt x="48880" y="19840"/>
                </a:lnTo>
                <a:lnTo>
                  <a:pt x="48860" y="19790"/>
                </a:lnTo>
                <a:lnTo>
                  <a:pt x="48840" y="19730"/>
                </a:lnTo>
                <a:lnTo>
                  <a:pt x="48840" y="19610"/>
                </a:lnTo>
                <a:lnTo>
                  <a:pt x="48850" y="19520"/>
                </a:lnTo>
                <a:lnTo>
                  <a:pt x="48860" y="19470"/>
                </a:lnTo>
                <a:lnTo>
                  <a:pt x="48920" y="19370"/>
                </a:lnTo>
                <a:lnTo>
                  <a:pt x="48930" y="19330"/>
                </a:lnTo>
                <a:lnTo>
                  <a:pt x="48930" y="19250"/>
                </a:lnTo>
                <a:lnTo>
                  <a:pt x="48920" y="19160"/>
                </a:lnTo>
                <a:lnTo>
                  <a:pt x="48870" y="18900"/>
                </a:lnTo>
                <a:lnTo>
                  <a:pt x="48840" y="18700"/>
                </a:lnTo>
                <a:lnTo>
                  <a:pt x="48810" y="18610"/>
                </a:lnTo>
                <a:lnTo>
                  <a:pt x="48780" y="18560"/>
                </a:lnTo>
                <a:lnTo>
                  <a:pt x="48740" y="18520"/>
                </a:lnTo>
                <a:lnTo>
                  <a:pt x="48590" y="18400"/>
                </a:lnTo>
                <a:lnTo>
                  <a:pt x="48560" y="18390"/>
                </a:lnTo>
                <a:lnTo>
                  <a:pt x="48510" y="18380"/>
                </a:lnTo>
                <a:lnTo>
                  <a:pt x="48440" y="18390"/>
                </a:lnTo>
                <a:lnTo>
                  <a:pt x="48390" y="18410"/>
                </a:lnTo>
                <a:lnTo>
                  <a:pt x="48330" y="18460"/>
                </a:lnTo>
                <a:lnTo>
                  <a:pt x="48190" y="18520"/>
                </a:lnTo>
                <a:lnTo>
                  <a:pt x="48140" y="18560"/>
                </a:lnTo>
                <a:lnTo>
                  <a:pt x="48100" y="18580"/>
                </a:lnTo>
                <a:lnTo>
                  <a:pt x="48030" y="18600"/>
                </a:lnTo>
                <a:lnTo>
                  <a:pt x="47900" y="18620"/>
                </a:lnTo>
                <a:lnTo>
                  <a:pt x="47830" y="18610"/>
                </a:lnTo>
                <a:lnTo>
                  <a:pt x="47570" y="18560"/>
                </a:lnTo>
                <a:lnTo>
                  <a:pt x="47470" y="18550"/>
                </a:lnTo>
                <a:lnTo>
                  <a:pt x="47150" y="18540"/>
                </a:lnTo>
                <a:lnTo>
                  <a:pt x="46970" y="18510"/>
                </a:lnTo>
                <a:lnTo>
                  <a:pt x="46820" y="18490"/>
                </a:lnTo>
                <a:lnTo>
                  <a:pt x="46760" y="18480"/>
                </a:lnTo>
                <a:lnTo>
                  <a:pt x="46710" y="18460"/>
                </a:lnTo>
                <a:lnTo>
                  <a:pt x="46670" y="18430"/>
                </a:lnTo>
                <a:lnTo>
                  <a:pt x="46610" y="18360"/>
                </a:lnTo>
                <a:lnTo>
                  <a:pt x="46580" y="18310"/>
                </a:lnTo>
                <a:lnTo>
                  <a:pt x="46560" y="18250"/>
                </a:lnTo>
                <a:lnTo>
                  <a:pt x="46560" y="18180"/>
                </a:lnTo>
                <a:lnTo>
                  <a:pt x="46560" y="17900"/>
                </a:lnTo>
                <a:lnTo>
                  <a:pt x="46550" y="17800"/>
                </a:lnTo>
                <a:lnTo>
                  <a:pt x="46540" y="17740"/>
                </a:lnTo>
                <a:lnTo>
                  <a:pt x="46530" y="17710"/>
                </a:lnTo>
                <a:lnTo>
                  <a:pt x="46500" y="17680"/>
                </a:lnTo>
                <a:lnTo>
                  <a:pt x="46410" y="17590"/>
                </a:lnTo>
                <a:lnTo>
                  <a:pt x="46370" y="17570"/>
                </a:lnTo>
                <a:lnTo>
                  <a:pt x="46280" y="17530"/>
                </a:lnTo>
                <a:lnTo>
                  <a:pt x="46190" y="17480"/>
                </a:lnTo>
                <a:lnTo>
                  <a:pt x="46160" y="17470"/>
                </a:lnTo>
                <a:lnTo>
                  <a:pt x="46100" y="17450"/>
                </a:lnTo>
                <a:lnTo>
                  <a:pt x="46000" y="17450"/>
                </a:lnTo>
                <a:lnTo>
                  <a:pt x="45900" y="17460"/>
                </a:lnTo>
                <a:lnTo>
                  <a:pt x="45830" y="17470"/>
                </a:lnTo>
                <a:lnTo>
                  <a:pt x="45770" y="17390"/>
                </a:lnTo>
                <a:lnTo>
                  <a:pt x="45690" y="17310"/>
                </a:lnTo>
                <a:lnTo>
                  <a:pt x="45660" y="17280"/>
                </a:lnTo>
                <a:lnTo>
                  <a:pt x="45510" y="17040"/>
                </a:lnTo>
                <a:lnTo>
                  <a:pt x="45450" y="16950"/>
                </a:lnTo>
                <a:lnTo>
                  <a:pt x="45440" y="16920"/>
                </a:lnTo>
                <a:lnTo>
                  <a:pt x="45420" y="16870"/>
                </a:lnTo>
                <a:lnTo>
                  <a:pt x="45410" y="16740"/>
                </a:lnTo>
                <a:lnTo>
                  <a:pt x="45400" y="16630"/>
                </a:lnTo>
                <a:lnTo>
                  <a:pt x="45410" y="16590"/>
                </a:lnTo>
                <a:lnTo>
                  <a:pt x="45420" y="16560"/>
                </a:lnTo>
                <a:lnTo>
                  <a:pt x="45430" y="16540"/>
                </a:lnTo>
                <a:lnTo>
                  <a:pt x="45470" y="16500"/>
                </a:lnTo>
                <a:lnTo>
                  <a:pt x="45560" y="16430"/>
                </a:lnTo>
                <a:lnTo>
                  <a:pt x="45610" y="16380"/>
                </a:lnTo>
                <a:lnTo>
                  <a:pt x="45630" y="16320"/>
                </a:lnTo>
                <a:lnTo>
                  <a:pt x="45660" y="16170"/>
                </a:lnTo>
                <a:lnTo>
                  <a:pt x="45670" y="16120"/>
                </a:lnTo>
                <a:lnTo>
                  <a:pt x="45700" y="16080"/>
                </a:lnTo>
                <a:lnTo>
                  <a:pt x="45780" y="15980"/>
                </a:lnTo>
                <a:lnTo>
                  <a:pt x="45860" y="15900"/>
                </a:lnTo>
                <a:lnTo>
                  <a:pt x="45880" y="15870"/>
                </a:lnTo>
                <a:lnTo>
                  <a:pt x="45890" y="15820"/>
                </a:lnTo>
                <a:lnTo>
                  <a:pt x="45880" y="15650"/>
                </a:lnTo>
                <a:lnTo>
                  <a:pt x="45870" y="15590"/>
                </a:lnTo>
                <a:lnTo>
                  <a:pt x="45850" y="15530"/>
                </a:lnTo>
                <a:lnTo>
                  <a:pt x="45840" y="15510"/>
                </a:lnTo>
                <a:lnTo>
                  <a:pt x="45780" y="15420"/>
                </a:lnTo>
                <a:lnTo>
                  <a:pt x="45740" y="15300"/>
                </a:lnTo>
                <a:lnTo>
                  <a:pt x="45680" y="15210"/>
                </a:lnTo>
                <a:lnTo>
                  <a:pt x="45670" y="15180"/>
                </a:lnTo>
                <a:lnTo>
                  <a:pt x="45650" y="15130"/>
                </a:lnTo>
                <a:lnTo>
                  <a:pt x="45630" y="14860"/>
                </a:lnTo>
                <a:lnTo>
                  <a:pt x="45640" y="14640"/>
                </a:lnTo>
                <a:lnTo>
                  <a:pt x="45640" y="14580"/>
                </a:lnTo>
                <a:lnTo>
                  <a:pt x="45630" y="14520"/>
                </a:lnTo>
                <a:lnTo>
                  <a:pt x="45620" y="14490"/>
                </a:lnTo>
                <a:lnTo>
                  <a:pt x="45580" y="14450"/>
                </a:lnTo>
                <a:lnTo>
                  <a:pt x="45440" y="14330"/>
                </a:lnTo>
                <a:lnTo>
                  <a:pt x="45350" y="14240"/>
                </a:lnTo>
                <a:lnTo>
                  <a:pt x="45310" y="14170"/>
                </a:lnTo>
                <a:lnTo>
                  <a:pt x="45290" y="14120"/>
                </a:lnTo>
                <a:lnTo>
                  <a:pt x="45280" y="14050"/>
                </a:lnTo>
                <a:lnTo>
                  <a:pt x="45280" y="14000"/>
                </a:lnTo>
                <a:lnTo>
                  <a:pt x="45290" y="13960"/>
                </a:lnTo>
                <a:lnTo>
                  <a:pt x="45310" y="13920"/>
                </a:lnTo>
                <a:lnTo>
                  <a:pt x="45330" y="13880"/>
                </a:lnTo>
                <a:lnTo>
                  <a:pt x="45370" y="13850"/>
                </a:lnTo>
                <a:lnTo>
                  <a:pt x="45490" y="13770"/>
                </a:lnTo>
                <a:lnTo>
                  <a:pt x="45620" y="13670"/>
                </a:lnTo>
                <a:lnTo>
                  <a:pt x="45700" y="13760"/>
                </a:lnTo>
                <a:lnTo>
                  <a:pt x="45740" y="13800"/>
                </a:lnTo>
                <a:lnTo>
                  <a:pt x="45840" y="13880"/>
                </a:lnTo>
                <a:lnTo>
                  <a:pt x="45900" y="13940"/>
                </a:lnTo>
                <a:lnTo>
                  <a:pt x="46020" y="14050"/>
                </a:lnTo>
                <a:lnTo>
                  <a:pt x="46060" y="14070"/>
                </a:lnTo>
                <a:lnTo>
                  <a:pt x="46160" y="14100"/>
                </a:lnTo>
                <a:lnTo>
                  <a:pt x="46270" y="14180"/>
                </a:lnTo>
                <a:lnTo>
                  <a:pt x="46380" y="14220"/>
                </a:lnTo>
                <a:lnTo>
                  <a:pt x="46470" y="14290"/>
                </a:lnTo>
                <a:lnTo>
                  <a:pt x="46540" y="14310"/>
                </a:lnTo>
                <a:lnTo>
                  <a:pt x="46600" y="14320"/>
                </a:lnTo>
                <a:lnTo>
                  <a:pt x="46670" y="14330"/>
                </a:lnTo>
                <a:lnTo>
                  <a:pt x="46710" y="14320"/>
                </a:lnTo>
                <a:lnTo>
                  <a:pt x="46740" y="14290"/>
                </a:lnTo>
                <a:lnTo>
                  <a:pt x="46770" y="14250"/>
                </a:lnTo>
                <a:lnTo>
                  <a:pt x="46780" y="14220"/>
                </a:lnTo>
                <a:lnTo>
                  <a:pt x="46800" y="14050"/>
                </a:lnTo>
                <a:lnTo>
                  <a:pt x="46810" y="14020"/>
                </a:lnTo>
                <a:lnTo>
                  <a:pt x="46830" y="13980"/>
                </a:lnTo>
                <a:lnTo>
                  <a:pt x="46910" y="13890"/>
                </a:lnTo>
                <a:lnTo>
                  <a:pt x="46940" y="13860"/>
                </a:lnTo>
                <a:lnTo>
                  <a:pt x="47030" y="13830"/>
                </a:lnTo>
                <a:lnTo>
                  <a:pt x="47090" y="13830"/>
                </a:lnTo>
                <a:lnTo>
                  <a:pt x="47210" y="13860"/>
                </a:lnTo>
                <a:lnTo>
                  <a:pt x="47340" y="13920"/>
                </a:lnTo>
                <a:lnTo>
                  <a:pt x="47400" y="13940"/>
                </a:lnTo>
                <a:lnTo>
                  <a:pt x="47580" y="13970"/>
                </a:lnTo>
                <a:lnTo>
                  <a:pt x="47640" y="13990"/>
                </a:lnTo>
                <a:lnTo>
                  <a:pt x="47750" y="14060"/>
                </a:lnTo>
                <a:lnTo>
                  <a:pt x="47890" y="14110"/>
                </a:lnTo>
                <a:lnTo>
                  <a:pt x="47940" y="14150"/>
                </a:lnTo>
                <a:lnTo>
                  <a:pt x="47980" y="14170"/>
                </a:lnTo>
                <a:lnTo>
                  <a:pt x="48040" y="14180"/>
                </a:lnTo>
                <a:lnTo>
                  <a:pt x="48180" y="14210"/>
                </a:lnTo>
                <a:lnTo>
                  <a:pt x="48230" y="14230"/>
                </a:lnTo>
                <a:lnTo>
                  <a:pt x="48300" y="14270"/>
                </a:lnTo>
                <a:lnTo>
                  <a:pt x="48320" y="14280"/>
                </a:lnTo>
                <a:lnTo>
                  <a:pt x="48380" y="14300"/>
                </a:lnTo>
                <a:lnTo>
                  <a:pt x="48490" y="14320"/>
                </a:lnTo>
                <a:lnTo>
                  <a:pt x="48550" y="14330"/>
                </a:lnTo>
                <a:lnTo>
                  <a:pt x="48590" y="14360"/>
                </a:lnTo>
                <a:lnTo>
                  <a:pt x="48660" y="14410"/>
                </a:lnTo>
                <a:lnTo>
                  <a:pt x="48840" y="14520"/>
                </a:lnTo>
                <a:lnTo>
                  <a:pt x="48990" y="14580"/>
                </a:lnTo>
                <a:lnTo>
                  <a:pt x="49060" y="14590"/>
                </a:lnTo>
                <a:lnTo>
                  <a:pt x="49140" y="14580"/>
                </a:lnTo>
                <a:lnTo>
                  <a:pt x="49250" y="14530"/>
                </a:lnTo>
                <a:lnTo>
                  <a:pt x="49280" y="14500"/>
                </a:lnTo>
                <a:lnTo>
                  <a:pt x="49360" y="14410"/>
                </a:lnTo>
                <a:lnTo>
                  <a:pt x="49390" y="14370"/>
                </a:lnTo>
                <a:lnTo>
                  <a:pt x="49400" y="14310"/>
                </a:lnTo>
                <a:lnTo>
                  <a:pt x="49400" y="14250"/>
                </a:lnTo>
                <a:lnTo>
                  <a:pt x="49410" y="13990"/>
                </a:lnTo>
                <a:lnTo>
                  <a:pt x="49420" y="13930"/>
                </a:lnTo>
                <a:lnTo>
                  <a:pt x="49440" y="13870"/>
                </a:lnTo>
                <a:lnTo>
                  <a:pt x="49450" y="13850"/>
                </a:lnTo>
                <a:lnTo>
                  <a:pt x="49490" y="13820"/>
                </a:lnTo>
                <a:lnTo>
                  <a:pt x="49540" y="13790"/>
                </a:lnTo>
                <a:lnTo>
                  <a:pt x="49640" y="13760"/>
                </a:lnTo>
                <a:lnTo>
                  <a:pt x="49680" y="13730"/>
                </a:lnTo>
                <a:lnTo>
                  <a:pt x="49710" y="13700"/>
                </a:lnTo>
                <a:lnTo>
                  <a:pt x="49720" y="13670"/>
                </a:lnTo>
                <a:lnTo>
                  <a:pt x="49770" y="13550"/>
                </a:lnTo>
                <a:lnTo>
                  <a:pt x="49790" y="13510"/>
                </a:lnTo>
                <a:lnTo>
                  <a:pt x="49890" y="13400"/>
                </a:lnTo>
                <a:lnTo>
                  <a:pt x="49950" y="13370"/>
                </a:lnTo>
                <a:lnTo>
                  <a:pt x="50010" y="13350"/>
                </a:lnTo>
                <a:lnTo>
                  <a:pt x="50050" y="13350"/>
                </a:lnTo>
                <a:lnTo>
                  <a:pt x="50110" y="13370"/>
                </a:lnTo>
                <a:lnTo>
                  <a:pt x="50150" y="13400"/>
                </a:lnTo>
                <a:lnTo>
                  <a:pt x="50170" y="13410"/>
                </a:lnTo>
                <a:lnTo>
                  <a:pt x="50200" y="13460"/>
                </a:lnTo>
                <a:lnTo>
                  <a:pt x="50240" y="13570"/>
                </a:lnTo>
                <a:lnTo>
                  <a:pt x="50270" y="13630"/>
                </a:lnTo>
                <a:lnTo>
                  <a:pt x="50290" y="13670"/>
                </a:lnTo>
                <a:lnTo>
                  <a:pt x="50320" y="13840"/>
                </a:lnTo>
                <a:lnTo>
                  <a:pt x="50340" y="13890"/>
                </a:lnTo>
                <a:lnTo>
                  <a:pt x="50360" y="13920"/>
                </a:lnTo>
                <a:lnTo>
                  <a:pt x="50380" y="13930"/>
                </a:lnTo>
                <a:lnTo>
                  <a:pt x="50430" y="13950"/>
                </a:lnTo>
                <a:lnTo>
                  <a:pt x="50520" y="13970"/>
                </a:lnTo>
                <a:lnTo>
                  <a:pt x="50610" y="13970"/>
                </a:lnTo>
                <a:lnTo>
                  <a:pt x="50710" y="13960"/>
                </a:lnTo>
                <a:lnTo>
                  <a:pt x="50800" y="13950"/>
                </a:lnTo>
                <a:lnTo>
                  <a:pt x="50860" y="13930"/>
                </a:lnTo>
                <a:lnTo>
                  <a:pt x="50920" y="13880"/>
                </a:lnTo>
                <a:lnTo>
                  <a:pt x="51060" y="13810"/>
                </a:lnTo>
                <a:lnTo>
                  <a:pt x="51130" y="13760"/>
                </a:lnTo>
                <a:lnTo>
                  <a:pt x="51330" y="13780"/>
                </a:lnTo>
                <a:lnTo>
                  <a:pt x="51460" y="13780"/>
                </a:lnTo>
                <a:lnTo>
                  <a:pt x="51510" y="13770"/>
                </a:lnTo>
                <a:lnTo>
                  <a:pt x="51720" y="13720"/>
                </a:lnTo>
                <a:lnTo>
                  <a:pt x="51770" y="13690"/>
                </a:lnTo>
                <a:lnTo>
                  <a:pt x="51790" y="13650"/>
                </a:lnTo>
                <a:lnTo>
                  <a:pt x="51820" y="13590"/>
                </a:lnTo>
                <a:lnTo>
                  <a:pt x="51820" y="13550"/>
                </a:lnTo>
                <a:lnTo>
                  <a:pt x="51820" y="13520"/>
                </a:lnTo>
                <a:lnTo>
                  <a:pt x="51800" y="13460"/>
                </a:lnTo>
                <a:lnTo>
                  <a:pt x="51790" y="13420"/>
                </a:lnTo>
                <a:lnTo>
                  <a:pt x="51710" y="13320"/>
                </a:lnTo>
                <a:lnTo>
                  <a:pt x="51680" y="13220"/>
                </a:lnTo>
                <a:lnTo>
                  <a:pt x="51650" y="13180"/>
                </a:lnTo>
                <a:lnTo>
                  <a:pt x="51600" y="13110"/>
                </a:lnTo>
                <a:lnTo>
                  <a:pt x="51530" y="13010"/>
                </a:lnTo>
                <a:lnTo>
                  <a:pt x="51400" y="12830"/>
                </a:lnTo>
                <a:lnTo>
                  <a:pt x="51370" y="12780"/>
                </a:lnTo>
                <a:lnTo>
                  <a:pt x="51330" y="12670"/>
                </a:lnTo>
                <a:lnTo>
                  <a:pt x="51310" y="12630"/>
                </a:lnTo>
                <a:lnTo>
                  <a:pt x="51280" y="12590"/>
                </a:lnTo>
                <a:lnTo>
                  <a:pt x="51190" y="12550"/>
                </a:lnTo>
                <a:lnTo>
                  <a:pt x="51150" y="12520"/>
                </a:lnTo>
                <a:lnTo>
                  <a:pt x="51140" y="12500"/>
                </a:lnTo>
                <a:lnTo>
                  <a:pt x="51120" y="12450"/>
                </a:lnTo>
                <a:lnTo>
                  <a:pt x="51110" y="12360"/>
                </a:lnTo>
                <a:lnTo>
                  <a:pt x="51120" y="12300"/>
                </a:lnTo>
                <a:lnTo>
                  <a:pt x="51130" y="12270"/>
                </a:lnTo>
                <a:lnTo>
                  <a:pt x="51150" y="12230"/>
                </a:lnTo>
                <a:lnTo>
                  <a:pt x="51200" y="12180"/>
                </a:lnTo>
                <a:lnTo>
                  <a:pt x="51270" y="12080"/>
                </a:lnTo>
                <a:lnTo>
                  <a:pt x="51380" y="11930"/>
                </a:lnTo>
                <a:lnTo>
                  <a:pt x="51420" y="11880"/>
                </a:lnTo>
                <a:lnTo>
                  <a:pt x="51430" y="11860"/>
                </a:lnTo>
                <a:lnTo>
                  <a:pt x="51440" y="11800"/>
                </a:lnTo>
                <a:lnTo>
                  <a:pt x="51450" y="11740"/>
                </a:lnTo>
                <a:lnTo>
                  <a:pt x="51440" y="11710"/>
                </a:lnTo>
                <a:lnTo>
                  <a:pt x="51430" y="11680"/>
                </a:lnTo>
                <a:lnTo>
                  <a:pt x="51410" y="11640"/>
                </a:lnTo>
                <a:lnTo>
                  <a:pt x="51320" y="11540"/>
                </a:lnTo>
                <a:lnTo>
                  <a:pt x="51240" y="11470"/>
                </a:lnTo>
                <a:lnTo>
                  <a:pt x="51160" y="11380"/>
                </a:lnTo>
                <a:lnTo>
                  <a:pt x="51130" y="11340"/>
                </a:lnTo>
                <a:lnTo>
                  <a:pt x="51120" y="11280"/>
                </a:lnTo>
                <a:lnTo>
                  <a:pt x="51110" y="11220"/>
                </a:lnTo>
                <a:lnTo>
                  <a:pt x="51120" y="11120"/>
                </a:lnTo>
                <a:lnTo>
                  <a:pt x="51120" y="11020"/>
                </a:lnTo>
                <a:lnTo>
                  <a:pt x="51120" y="10970"/>
                </a:lnTo>
                <a:lnTo>
                  <a:pt x="51090" y="10870"/>
                </a:lnTo>
                <a:lnTo>
                  <a:pt x="51030" y="10780"/>
                </a:lnTo>
                <a:lnTo>
                  <a:pt x="51010" y="10700"/>
                </a:lnTo>
                <a:lnTo>
                  <a:pt x="50980" y="10390"/>
                </a:lnTo>
                <a:lnTo>
                  <a:pt x="50950" y="10250"/>
                </a:lnTo>
                <a:lnTo>
                  <a:pt x="50930" y="10090"/>
                </a:lnTo>
                <a:lnTo>
                  <a:pt x="50890" y="9960"/>
                </a:lnTo>
                <a:lnTo>
                  <a:pt x="50880" y="9860"/>
                </a:lnTo>
                <a:lnTo>
                  <a:pt x="50880" y="9760"/>
                </a:lnTo>
                <a:lnTo>
                  <a:pt x="50880" y="9590"/>
                </a:lnTo>
                <a:lnTo>
                  <a:pt x="50900" y="9500"/>
                </a:lnTo>
                <a:lnTo>
                  <a:pt x="50920" y="9450"/>
                </a:lnTo>
                <a:lnTo>
                  <a:pt x="50960" y="9380"/>
                </a:lnTo>
                <a:lnTo>
                  <a:pt x="50970" y="9350"/>
                </a:lnTo>
                <a:lnTo>
                  <a:pt x="50990" y="9300"/>
                </a:lnTo>
                <a:lnTo>
                  <a:pt x="50990" y="9200"/>
                </a:lnTo>
                <a:lnTo>
                  <a:pt x="50980" y="9100"/>
                </a:lnTo>
                <a:lnTo>
                  <a:pt x="50970" y="9070"/>
                </a:lnTo>
                <a:lnTo>
                  <a:pt x="50950" y="9020"/>
                </a:lnTo>
                <a:lnTo>
                  <a:pt x="50870" y="8880"/>
                </a:lnTo>
                <a:lnTo>
                  <a:pt x="50780" y="8780"/>
                </a:lnTo>
                <a:lnTo>
                  <a:pt x="50640" y="8530"/>
                </a:lnTo>
                <a:lnTo>
                  <a:pt x="50580" y="8460"/>
                </a:lnTo>
                <a:lnTo>
                  <a:pt x="50560" y="8420"/>
                </a:lnTo>
                <a:lnTo>
                  <a:pt x="50510" y="8300"/>
                </a:lnTo>
                <a:lnTo>
                  <a:pt x="50440" y="8190"/>
                </a:lnTo>
                <a:lnTo>
                  <a:pt x="50400" y="8020"/>
                </a:lnTo>
                <a:lnTo>
                  <a:pt x="50370" y="7950"/>
                </a:lnTo>
                <a:lnTo>
                  <a:pt x="50360" y="7950"/>
                </a:lnTo>
                <a:lnTo>
                  <a:pt x="50680" y="8060"/>
                </a:lnTo>
                <a:lnTo>
                  <a:pt x="50740" y="8080"/>
                </a:lnTo>
                <a:lnTo>
                  <a:pt x="50770" y="8090"/>
                </a:lnTo>
                <a:lnTo>
                  <a:pt x="50780" y="8100"/>
                </a:lnTo>
                <a:lnTo>
                  <a:pt x="50970" y="8160"/>
                </a:lnTo>
                <a:lnTo>
                  <a:pt x="52400" y="8660"/>
                </a:lnTo>
                <a:lnTo>
                  <a:pt x="52550" y="8770"/>
                </a:lnTo>
                <a:lnTo>
                  <a:pt x="52730" y="9040"/>
                </a:lnTo>
                <a:lnTo>
                  <a:pt x="52830" y="9140"/>
                </a:lnTo>
                <a:lnTo>
                  <a:pt x="52970" y="9180"/>
                </a:lnTo>
                <a:lnTo>
                  <a:pt x="53510" y="9050"/>
                </a:lnTo>
                <a:lnTo>
                  <a:pt x="53700" y="9010"/>
                </a:lnTo>
                <a:lnTo>
                  <a:pt x="54070" y="8910"/>
                </a:lnTo>
                <a:lnTo>
                  <a:pt x="54090" y="8910"/>
                </a:lnTo>
                <a:lnTo>
                  <a:pt x="54170" y="8920"/>
                </a:lnTo>
                <a:lnTo>
                  <a:pt x="54420" y="8940"/>
                </a:lnTo>
                <a:lnTo>
                  <a:pt x="54450" y="9090"/>
                </a:lnTo>
                <a:lnTo>
                  <a:pt x="54490" y="9220"/>
                </a:lnTo>
                <a:lnTo>
                  <a:pt x="55180" y="10380"/>
                </a:lnTo>
                <a:lnTo>
                  <a:pt x="55260" y="10410"/>
                </a:lnTo>
                <a:lnTo>
                  <a:pt x="55500" y="10400"/>
                </a:lnTo>
                <a:lnTo>
                  <a:pt x="55590" y="10400"/>
                </a:lnTo>
                <a:lnTo>
                  <a:pt x="55630" y="10400"/>
                </a:lnTo>
                <a:lnTo>
                  <a:pt x="55740" y="10360"/>
                </a:lnTo>
                <a:lnTo>
                  <a:pt x="55780" y="10340"/>
                </a:lnTo>
                <a:lnTo>
                  <a:pt x="56050" y="10240"/>
                </a:lnTo>
                <a:lnTo>
                  <a:pt x="56150" y="10200"/>
                </a:lnTo>
                <a:lnTo>
                  <a:pt x="56430" y="10100"/>
                </a:lnTo>
                <a:lnTo>
                  <a:pt x="56660" y="10130"/>
                </a:lnTo>
                <a:lnTo>
                  <a:pt x="56840" y="10310"/>
                </a:lnTo>
                <a:lnTo>
                  <a:pt x="57010" y="10640"/>
                </a:lnTo>
                <a:lnTo>
                  <a:pt x="57130" y="10930"/>
                </a:lnTo>
                <a:lnTo>
                  <a:pt x="57180" y="11130"/>
                </a:lnTo>
                <a:lnTo>
                  <a:pt x="57200" y="11220"/>
                </a:lnTo>
                <a:lnTo>
                  <a:pt x="57180" y="11440"/>
                </a:lnTo>
                <a:lnTo>
                  <a:pt x="57170" y="11470"/>
                </a:lnTo>
                <a:lnTo>
                  <a:pt x="57110" y="11520"/>
                </a:lnTo>
                <a:lnTo>
                  <a:pt x="57090" y="11540"/>
                </a:lnTo>
                <a:lnTo>
                  <a:pt x="56980" y="11630"/>
                </a:lnTo>
                <a:lnTo>
                  <a:pt x="56950" y="11700"/>
                </a:lnTo>
                <a:lnTo>
                  <a:pt x="56940" y="11770"/>
                </a:lnTo>
                <a:lnTo>
                  <a:pt x="56950" y="11840"/>
                </a:lnTo>
                <a:lnTo>
                  <a:pt x="56980" y="11900"/>
                </a:lnTo>
                <a:lnTo>
                  <a:pt x="57550" y="11790"/>
                </a:lnTo>
                <a:lnTo>
                  <a:pt x="57560" y="11780"/>
                </a:lnTo>
                <a:lnTo>
                  <a:pt x="57580" y="11780"/>
                </a:lnTo>
                <a:lnTo>
                  <a:pt x="57670" y="11780"/>
                </a:lnTo>
                <a:lnTo>
                  <a:pt x="57770" y="11770"/>
                </a:lnTo>
                <a:lnTo>
                  <a:pt x="57760" y="11680"/>
                </a:lnTo>
                <a:lnTo>
                  <a:pt x="57860" y="11670"/>
                </a:lnTo>
                <a:lnTo>
                  <a:pt x="57890" y="11670"/>
                </a:lnTo>
                <a:lnTo>
                  <a:pt x="57910" y="11670"/>
                </a:lnTo>
                <a:lnTo>
                  <a:pt x="57950" y="11660"/>
                </a:lnTo>
                <a:lnTo>
                  <a:pt x="58050" y="11660"/>
                </a:lnTo>
                <a:lnTo>
                  <a:pt x="58040" y="11560"/>
                </a:lnTo>
                <a:lnTo>
                  <a:pt x="58030" y="11470"/>
                </a:lnTo>
                <a:lnTo>
                  <a:pt x="58030" y="11460"/>
                </a:lnTo>
                <a:lnTo>
                  <a:pt x="58030" y="11450"/>
                </a:lnTo>
                <a:lnTo>
                  <a:pt x="58030" y="11370"/>
                </a:lnTo>
                <a:lnTo>
                  <a:pt x="58030" y="11330"/>
                </a:lnTo>
                <a:lnTo>
                  <a:pt x="58090" y="11270"/>
                </a:lnTo>
                <a:lnTo>
                  <a:pt x="58120" y="11240"/>
                </a:lnTo>
                <a:lnTo>
                  <a:pt x="58390" y="10980"/>
                </a:lnTo>
                <a:lnTo>
                  <a:pt x="58950" y="11040"/>
                </a:lnTo>
                <a:lnTo>
                  <a:pt x="59380" y="11370"/>
                </a:lnTo>
                <a:lnTo>
                  <a:pt x="59590" y="11460"/>
                </a:lnTo>
                <a:lnTo>
                  <a:pt x="59810" y="11410"/>
                </a:lnTo>
                <a:lnTo>
                  <a:pt x="59850" y="11360"/>
                </a:lnTo>
                <a:lnTo>
                  <a:pt x="59930" y="11270"/>
                </a:lnTo>
                <a:lnTo>
                  <a:pt x="59930" y="11260"/>
                </a:lnTo>
                <a:lnTo>
                  <a:pt x="59960" y="11260"/>
                </a:lnTo>
                <a:lnTo>
                  <a:pt x="60020" y="11260"/>
                </a:lnTo>
                <a:lnTo>
                  <a:pt x="60120" y="11250"/>
                </a:lnTo>
                <a:lnTo>
                  <a:pt x="60110" y="11160"/>
                </a:lnTo>
                <a:lnTo>
                  <a:pt x="60210" y="11150"/>
                </a:lnTo>
                <a:lnTo>
                  <a:pt x="60200" y="11060"/>
                </a:lnTo>
                <a:lnTo>
                  <a:pt x="60200" y="10960"/>
                </a:lnTo>
                <a:lnTo>
                  <a:pt x="60190" y="10860"/>
                </a:lnTo>
                <a:lnTo>
                  <a:pt x="60190" y="10850"/>
                </a:lnTo>
                <a:lnTo>
                  <a:pt x="60190" y="10820"/>
                </a:lnTo>
                <a:lnTo>
                  <a:pt x="60190" y="10770"/>
                </a:lnTo>
                <a:lnTo>
                  <a:pt x="60210" y="10770"/>
                </a:lnTo>
                <a:lnTo>
                  <a:pt x="60280" y="10760"/>
                </a:lnTo>
                <a:lnTo>
                  <a:pt x="60280" y="10700"/>
                </a:lnTo>
                <a:lnTo>
                  <a:pt x="60350" y="10680"/>
                </a:lnTo>
                <a:lnTo>
                  <a:pt x="60840" y="10690"/>
                </a:lnTo>
                <a:lnTo>
                  <a:pt x="61280" y="10810"/>
                </a:lnTo>
                <a:lnTo>
                  <a:pt x="61690" y="11040"/>
                </a:lnTo>
                <a:lnTo>
                  <a:pt x="62840" y="12260"/>
                </a:lnTo>
                <a:lnTo>
                  <a:pt x="62950" y="12630"/>
                </a:lnTo>
                <a:lnTo>
                  <a:pt x="62960" y="12660"/>
                </a:lnTo>
                <a:lnTo>
                  <a:pt x="62670" y="12780"/>
                </a:lnTo>
                <a:lnTo>
                  <a:pt x="62540" y="12840"/>
                </a:lnTo>
                <a:lnTo>
                  <a:pt x="62590" y="13000"/>
                </a:lnTo>
                <a:lnTo>
                  <a:pt x="62590" y="13070"/>
                </a:lnTo>
                <a:lnTo>
                  <a:pt x="62550" y="13130"/>
                </a:lnTo>
                <a:lnTo>
                  <a:pt x="62490" y="13250"/>
                </a:lnTo>
                <a:lnTo>
                  <a:pt x="62470" y="13360"/>
                </a:lnTo>
                <a:lnTo>
                  <a:pt x="62450" y="13520"/>
                </a:lnTo>
                <a:lnTo>
                  <a:pt x="62450" y="13610"/>
                </a:lnTo>
                <a:lnTo>
                  <a:pt x="62450" y="13650"/>
                </a:lnTo>
                <a:lnTo>
                  <a:pt x="62490" y="13630"/>
                </a:lnTo>
                <a:lnTo>
                  <a:pt x="62380" y="13800"/>
                </a:lnTo>
                <a:lnTo>
                  <a:pt x="62160" y="14010"/>
                </a:lnTo>
                <a:lnTo>
                  <a:pt x="62100" y="14070"/>
                </a:lnTo>
                <a:lnTo>
                  <a:pt x="62070" y="14110"/>
                </a:lnTo>
                <a:lnTo>
                  <a:pt x="61980" y="14120"/>
                </a:lnTo>
                <a:lnTo>
                  <a:pt x="61880" y="14120"/>
                </a:lnTo>
                <a:lnTo>
                  <a:pt x="61790" y="14130"/>
                </a:lnTo>
                <a:lnTo>
                  <a:pt x="61760" y="14130"/>
                </a:lnTo>
                <a:lnTo>
                  <a:pt x="61700" y="14130"/>
                </a:lnTo>
                <a:lnTo>
                  <a:pt x="61690" y="14050"/>
                </a:lnTo>
                <a:lnTo>
                  <a:pt x="61690" y="14040"/>
                </a:lnTo>
                <a:lnTo>
                  <a:pt x="61640" y="14040"/>
                </a:lnTo>
                <a:lnTo>
                  <a:pt x="61600" y="14040"/>
                </a:lnTo>
                <a:lnTo>
                  <a:pt x="61500" y="14050"/>
                </a:lnTo>
                <a:lnTo>
                  <a:pt x="61500" y="13970"/>
                </a:lnTo>
                <a:lnTo>
                  <a:pt x="61500" y="13950"/>
                </a:lnTo>
                <a:lnTo>
                  <a:pt x="61430" y="13960"/>
                </a:lnTo>
                <a:lnTo>
                  <a:pt x="61400" y="13960"/>
                </a:lnTo>
                <a:lnTo>
                  <a:pt x="61360" y="13960"/>
                </a:lnTo>
                <a:lnTo>
                  <a:pt x="61310" y="13960"/>
                </a:lnTo>
                <a:lnTo>
                  <a:pt x="61310" y="13990"/>
                </a:lnTo>
                <a:lnTo>
                  <a:pt x="61310" y="14060"/>
                </a:lnTo>
                <a:lnTo>
                  <a:pt x="61310" y="14120"/>
                </a:lnTo>
                <a:lnTo>
                  <a:pt x="61320" y="14150"/>
                </a:lnTo>
                <a:lnTo>
                  <a:pt x="61330" y="14150"/>
                </a:lnTo>
                <a:lnTo>
                  <a:pt x="61410" y="14150"/>
                </a:lnTo>
                <a:lnTo>
                  <a:pt x="61410" y="14210"/>
                </a:lnTo>
                <a:lnTo>
                  <a:pt x="61310" y="14180"/>
                </a:lnTo>
                <a:lnTo>
                  <a:pt x="61100" y="14250"/>
                </a:lnTo>
                <a:lnTo>
                  <a:pt x="61020" y="14460"/>
                </a:lnTo>
                <a:lnTo>
                  <a:pt x="60990" y="14520"/>
                </a:lnTo>
                <a:lnTo>
                  <a:pt x="60790" y="14700"/>
                </a:lnTo>
                <a:lnTo>
                  <a:pt x="60550" y="14840"/>
                </a:lnTo>
                <a:lnTo>
                  <a:pt x="60350" y="15010"/>
                </a:lnTo>
                <a:lnTo>
                  <a:pt x="60270" y="15040"/>
                </a:lnTo>
                <a:lnTo>
                  <a:pt x="60230" y="15070"/>
                </a:lnTo>
                <a:lnTo>
                  <a:pt x="60150" y="15120"/>
                </a:lnTo>
                <a:lnTo>
                  <a:pt x="60070" y="15130"/>
                </a:lnTo>
                <a:lnTo>
                  <a:pt x="60080" y="15180"/>
                </a:lnTo>
                <a:lnTo>
                  <a:pt x="60040" y="15180"/>
                </a:lnTo>
                <a:lnTo>
                  <a:pt x="59950" y="15180"/>
                </a:lnTo>
                <a:lnTo>
                  <a:pt x="59950" y="15220"/>
                </a:lnTo>
                <a:lnTo>
                  <a:pt x="59950" y="15280"/>
                </a:lnTo>
                <a:lnTo>
                  <a:pt x="59880" y="15280"/>
                </a:lnTo>
                <a:lnTo>
                  <a:pt x="59860" y="15290"/>
                </a:lnTo>
                <a:lnTo>
                  <a:pt x="59860" y="15340"/>
                </a:lnTo>
                <a:lnTo>
                  <a:pt x="59860" y="15380"/>
                </a:lnTo>
                <a:lnTo>
                  <a:pt x="59870" y="15440"/>
                </a:lnTo>
                <a:lnTo>
                  <a:pt x="59780" y="15700"/>
                </a:lnTo>
                <a:lnTo>
                  <a:pt x="59910" y="16080"/>
                </a:lnTo>
                <a:lnTo>
                  <a:pt x="60350" y="16160"/>
                </a:lnTo>
                <a:lnTo>
                  <a:pt x="60520" y="16700"/>
                </a:lnTo>
                <a:lnTo>
                  <a:pt x="60590" y="16830"/>
                </a:lnTo>
                <a:lnTo>
                  <a:pt x="60760" y="16970"/>
                </a:lnTo>
                <a:lnTo>
                  <a:pt x="60860" y="16940"/>
                </a:lnTo>
                <a:lnTo>
                  <a:pt x="60950" y="16860"/>
                </a:lnTo>
                <a:lnTo>
                  <a:pt x="61000" y="16840"/>
                </a:lnTo>
                <a:lnTo>
                  <a:pt x="61070" y="16820"/>
                </a:lnTo>
                <a:lnTo>
                  <a:pt x="61110" y="16810"/>
                </a:lnTo>
                <a:lnTo>
                  <a:pt x="61720" y="16810"/>
                </a:lnTo>
                <a:lnTo>
                  <a:pt x="61850" y="16850"/>
                </a:lnTo>
                <a:lnTo>
                  <a:pt x="61950" y="17040"/>
                </a:lnTo>
                <a:lnTo>
                  <a:pt x="61960" y="17240"/>
                </a:lnTo>
                <a:lnTo>
                  <a:pt x="61950" y="17430"/>
                </a:lnTo>
                <a:lnTo>
                  <a:pt x="61980" y="17620"/>
                </a:lnTo>
                <a:lnTo>
                  <a:pt x="62220" y="17940"/>
                </a:lnTo>
                <a:lnTo>
                  <a:pt x="62820" y="18160"/>
                </a:lnTo>
                <a:lnTo>
                  <a:pt x="63120" y="18370"/>
                </a:lnTo>
                <a:lnTo>
                  <a:pt x="63310" y="18640"/>
                </a:lnTo>
                <a:lnTo>
                  <a:pt x="63660" y="19270"/>
                </a:lnTo>
                <a:lnTo>
                  <a:pt x="63850" y="19530"/>
                </a:lnTo>
                <a:lnTo>
                  <a:pt x="64020" y="19840"/>
                </a:lnTo>
                <a:lnTo>
                  <a:pt x="64430" y="20270"/>
                </a:lnTo>
                <a:lnTo>
                  <a:pt x="64580" y="20670"/>
                </a:lnTo>
                <a:lnTo>
                  <a:pt x="64730" y="21390"/>
                </a:lnTo>
                <a:lnTo>
                  <a:pt x="64770" y="2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